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4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8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4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3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7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9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1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629F-98B4-464D-B85C-BF57CD0323E7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0AEE9-CA96-444D-BC0D-708C0D5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xusresearchgroup.com/science_fair/sci_fair.htm" TargetMode="External"/><Relationship Id="rId3" Type="http://schemas.openxmlformats.org/officeDocument/2006/relationships/hyperlink" Target="http://www.scienceproject.com/" TargetMode="External"/><Relationship Id="rId7" Type="http://schemas.openxmlformats.org/officeDocument/2006/relationships/hyperlink" Target="http://www.sciencepage.org/scifair.htm" TargetMode="External"/><Relationship Id="rId2" Type="http://schemas.openxmlformats.org/officeDocument/2006/relationships/hyperlink" Target="http://www.sciencebuddie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s.usda.gov/is/kids/fair/ideas.htm" TargetMode="External"/><Relationship Id="rId11" Type="http://schemas.openxmlformats.org/officeDocument/2006/relationships/hyperlink" Target="http://www.faculty.washington.edu/chudler/fair.html" TargetMode="External"/><Relationship Id="rId5" Type="http://schemas.openxmlformats.org/officeDocument/2006/relationships/hyperlink" Target="http://www.societyforscience.org/isef/primer/index.asp" TargetMode="External"/><Relationship Id="rId10" Type="http://schemas.openxmlformats.org/officeDocument/2006/relationships/hyperlink" Target="http://www.ithaca.edu/faculty/sallen/Sustainability/research.html" TargetMode="External"/><Relationship Id="rId4" Type="http://schemas.openxmlformats.org/officeDocument/2006/relationships/hyperlink" Target="http://www.chemistry.about.com/od/sciencefairprojects/Science_Fair_Projects.html" TargetMode="External"/><Relationship Id="rId9" Type="http://schemas.openxmlformats.org/officeDocument/2006/relationships/hyperlink" Target="http://www.infoplease.com/homework/sciprojectsfaq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9600" b="1" smtClean="0"/>
              <a:t>Science Fair Projects</a:t>
            </a:r>
          </a:p>
        </p:txBody>
      </p:sp>
    </p:spTree>
    <p:extLst>
      <p:ext uri="{BB962C8B-B14F-4D97-AF65-F5344CB8AC3E}">
        <p14:creationId xmlns:p14="http://schemas.microsoft.com/office/powerpoint/2010/main" val="40109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pass for the second nine weeks, you MUST complete a science fair project. Different parts of the project will be graded individually (some as classwork, some as quizzes, the final project as a test). Your science fair project simply represents too large a percentage of your grade not to take it seriously. Work hard, </a:t>
            </a:r>
            <a:r>
              <a:rPr lang="en-US" smtClean="0"/>
              <a:t>Have fun!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5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 smtClean="0"/>
              <a:t>Steps to Finalizing a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 smtClean="0"/>
              <a:t> Student Project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4800" b="1" dirty="0" smtClean="0"/>
              <a:t>For the Science Fair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/>
              <a:t>Complete Research </a:t>
            </a:r>
            <a:r>
              <a:rPr lang="en-US" dirty="0" smtClean="0"/>
              <a:t>Plan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/>
              <a:t>Complete all required forms (1, 1A, 1B and 3)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/>
              <a:t>Begin Experiment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/>
              <a:t>Analyze Results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/>
              <a:t>Draw Conclusions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/>
              <a:t>Present Finds</a:t>
            </a:r>
          </a:p>
          <a:p>
            <a:pPr marL="914400" lvl="1" indent="-51435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4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 your assignment is to come up with a list of 3 potential science fair topics. Each one must be a testable question. That means you must create a hypothesis answering your question and be able to test whether your hypothesis is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plan will follow a step-by-step lay out that I will provide. We will break it down part by part and work through it in steps. Each step will be a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3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Begin the experiment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detailed notes of every step and experiment in your journal/research log.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/>
            <a:r>
              <a:rPr lang="en-US" smtClean="0"/>
              <a:t>Use data tables or charts as you proceed to help you see trends in data.</a:t>
            </a:r>
          </a:p>
          <a:p>
            <a:pPr eaLnBrk="1" hangingPunct="1">
              <a:buFont typeface="Arial" charset="0"/>
              <a:buNone/>
            </a:pPr>
            <a:endParaRPr lang="en-US" sz="1800" smtClean="0"/>
          </a:p>
          <a:p>
            <a:pPr eaLnBrk="1" hangingPunct="1"/>
            <a:r>
              <a:rPr lang="en-US" smtClean="0"/>
              <a:t>Have quantitative data, but also record observational data.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7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Analyze Results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experiments, examine and organize findings</a:t>
            </a:r>
          </a:p>
          <a:p>
            <a:pPr eaLnBrk="1" hangingPunct="1"/>
            <a:r>
              <a:rPr lang="en-US" smtClean="0"/>
              <a:t>Use graphs to show data</a:t>
            </a:r>
          </a:p>
          <a:p>
            <a:pPr eaLnBrk="1" hangingPunct="1"/>
            <a:r>
              <a:rPr lang="en-US" smtClean="0"/>
              <a:t>Identify patterns in data</a:t>
            </a:r>
          </a:p>
          <a:p>
            <a:pPr eaLnBrk="1" hangingPunct="1"/>
            <a:r>
              <a:rPr lang="en-US" smtClean="0"/>
              <a:t>Look for experimental error and where they could occur.</a:t>
            </a:r>
          </a:p>
          <a:p>
            <a:pPr eaLnBrk="1" hangingPunct="1"/>
            <a:r>
              <a:rPr lang="en-US" smtClean="0"/>
              <a:t>Look at statistical relationships in data.</a:t>
            </a:r>
          </a:p>
        </p:txBody>
      </p:sp>
    </p:spTree>
    <p:extLst>
      <p:ext uri="{BB962C8B-B14F-4D97-AF65-F5344CB8AC3E}">
        <p14:creationId xmlns:p14="http://schemas.microsoft.com/office/powerpoint/2010/main" val="13477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Draw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Did the variables that you tested show or cause a change?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Were you able to see relationships?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Did you collect enough data?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Was your hypothesis supported?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did your data fit previous information that you found in your background research?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are practical applications or inferences that you can make?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would you change the experiment or future research area?</a:t>
            </a:r>
          </a:p>
        </p:txBody>
      </p:sp>
    </p:spTree>
    <p:extLst>
      <p:ext uri="{BB962C8B-B14F-4D97-AF65-F5344CB8AC3E}">
        <p14:creationId xmlns:p14="http://schemas.microsoft.com/office/powerpoint/2010/main" val="11056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Present Findings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an abstract of your project.</a:t>
            </a:r>
          </a:p>
          <a:p>
            <a:pPr eaLnBrk="1" hangingPunct="1"/>
            <a:r>
              <a:rPr lang="en-US" smtClean="0"/>
              <a:t>Prepare a scientific/research paper, PowerPoint, or poster/display board to present your findings.</a:t>
            </a:r>
          </a:p>
          <a:p>
            <a:pPr eaLnBrk="1" hangingPunct="1"/>
            <a:r>
              <a:rPr lang="en-US" smtClean="0"/>
              <a:t>Have journal/log available.</a:t>
            </a:r>
          </a:p>
          <a:p>
            <a:pPr eaLnBrk="1" hangingPunct="1"/>
            <a:r>
              <a:rPr lang="en-US" smtClean="0"/>
              <a:t>Present your project to class, school, or organization.</a:t>
            </a:r>
          </a:p>
        </p:txBody>
      </p:sp>
    </p:spTree>
    <p:extLst>
      <p:ext uri="{BB962C8B-B14F-4D97-AF65-F5344CB8AC3E}">
        <p14:creationId xmlns:p14="http://schemas.microsoft.com/office/powerpoint/2010/main" val="38038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Resources for Science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Science Buddies: </a:t>
            </a:r>
            <a:r>
              <a:rPr lang="en-US" sz="3800" dirty="0" smtClean="0">
                <a:hlinkClick r:id="rId2"/>
              </a:rPr>
              <a:t>www.sciencebuddies.org</a:t>
            </a:r>
            <a:r>
              <a:rPr lang="en-US" sz="3800" dirty="0" smtClean="0"/>
              <a:t>, information for students, teachers, and parents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Science Project Ideas, information and support for Science Fair: </a:t>
            </a:r>
            <a:r>
              <a:rPr lang="en-US" sz="3800" dirty="0" smtClean="0">
                <a:hlinkClick r:id="rId3"/>
              </a:rPr>
              <a:t>www.scienceproject.com</a:t>
            </a:r>
            <a:r>
              <a:rPr lang="en-US" sz="38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Science Fair Projects - Project Ideas Demonstrations and Instructions: </a:t>
            </a:r>
            <a:r>
              <a:rPr lang="en-US" sz="3800" dirty="0" smtClean="0">
                <a:hlinkClick r:id="rId4"/>
              </a:rPr>
              <a:t>www.chemistry.about.com/od/sciencefairprojects/Science_Fair_Projects.html</a:t>
            </a:r>
            <a:r>
              <a:rPr lang="en-US" sz="3800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ISEF Science Primer: </a:t>
            </a:r>
            <a:r>
              <a:rPr lang="en-US" sz="3800" dirty="0" smtClean="0">
                <a:hlinkClick r:id="rId5"/>
              </a:rPr>
              <a:t>http://www.societyforscience.org/isef/primer/index.asp</a:t>
            </a:r>
            <a:r>
              <a:rPr lang="en-US" sz="38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Agricultural Ideas for Science Fair Projects: </a:t>
            </a:r>
            <a:r>
              <a:rPr lang="en-US" sz="3800" dirty="0" smtClean="0">
                <a:hlinkClick r:id="rId6"/>
              </a:rPr>
              <a:t>www.ars.usda.gov/is/kids/fair/ideas.htm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Cool Science Fair Project Ideas and Science Fair Projects: </a:t>
            </a:r>
            <a:r>
              <a:rPr lang="en-US" sz="3800" dirty="0" smtClean="0">
                <a:hlinkClick r:id="rId7"/>
              </a:rPr>
              <a:t>www.sciencepage.org/scifair.htm</a:t>
            </a:r>
            <a:r>
              <a:rPr lang="en-US" sz="38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Nexus Research Group - Science Fair Main page: </a:t>
            </a:r>
            <a:r>
              <a:rPr lang="en-US" sz="3800" dirty="0" smtClean="0">
                <a:hlinkClick r:id="rId8"/>
              </a:rPr>
              <a:t>www.nexusresearchgroup.com/science_fair/sci_fair.htm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Science Projects: </a:t>
            </a:r>
            <a:r>
              <a:rPr lang="en-US" sz="3800" dirty="0" smtClean="0">
                <a:hlinkClick r:id="rId9"/>
              </a:rPr>
              <a:t>www.infoplease.com/homework/sciprojectsfaq.html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Research Project Ideas: Applying Science to Sustainability: </a:t>
            </a:r>
            <a:r>
              <a:rPr lang="en-US" sz="3800" dirty="0" smtClean="0">
                <a:hlinkClick r:id="rId10"/>
              </a:rPr>
              <a:t>www.ithaca.edu/faculty/sallen/Sustainability/research.html</a:t>
            </a:r>
            <a:r>
              <a:rPr lang="en-US" sz="38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Neuroscience For Kids - science fairs:  </a:t>
            </a:r>
            <a:r>
              <a:rPr lang="en-US" sz="3800" dirty="0" smtClean="0">
                <a:hlinkClick r:id="rId11"/>
              </a:rPr>
              <a:t>www.faculty.washington.edu/chudler/fair.html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887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Topics</vt:lpstr>
      <vt:lpstr>Research Plan</vt:lpstr>
      <vt:lpstr>Begin the experiment </vt:lpstr>
      <vt:lpstr>Analyze Results</vt:lpstr>
      <vt:lpstr>Draw Conclusions</vt:lpstr>
      <vt:lpstr>Present Findings</vt:lpstr>
      <vt:lpstr>Resources for Science Projects</vt:lpstr>
      <vt:lpstr>Grading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Guggenbiller</dc:creator>
  <cp:lastModifiedBy>Carrie Guggenbiller</cp:lastModifiedBy>
  <cp:revision>1</cp:revision>
  <dcterms:created xsi:type="dcterms:W3CDTF">2013-10-31T14:39:47Z</dcterms:created>
  <dcterms:modified xsi:type="dcterms:W3CDTF">2013-10-31T14:47:32Z</dcterms:modified>
</cp:coreProperties>
</file>